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D9CA20-A656-418E-9319-66028D3309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DAD3CB0-D23C-4CDE-B254-93F539E40D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933001-C6C1-4FE7-9D01-31651092E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3321C-CF44-4275-9037-D787CEE9ABA1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5D1A7D-29A1-43CE-98D2-9D3CA9E900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015751-5105-4E88-8DCD-F30897AF5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95B1F-DDEE-4707-ACA9-ABFD0392A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74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CCAC1E-F03F-4BBF-9007-AB23570DF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311DBA-1232-47AF-AF5C-961A517095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11569B-4214-4E3E-B81E-7FF5C8CED0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3321C-CF44-4275-9037-D787CEE9ABA1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4D7C8B-1B12-4EBD-B4F0-A5E01186D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35A42E-8058-4FCD-A55C-C4094F611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95B1F-DDEE-4707-ACA9-ABFD0392A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098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D50368E-853B-49A4-9E16-6B9FB916E1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7862B9-29F3-455B-BD53-9E3D7CC678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2B193E-A115-4F1E-947C-659DCCAB3B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3321C-CF44-4275-9037-D787CEE9ABA1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57B479-C8BE-4D8D-B7C0-D63F23D831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A1AFB2-E73F-4369-B057-A58A0CD1A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95B1F-DDEE-4707-ACA9-ABFD0392A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526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80CBEF-0107-4D8A-8BC9-204297B1BD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B67ABF-412E-4464-91BC-6CC648A35B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74E622-8663-4FEA-9BD3-857C5D9962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3321C-CF44-4275-9037-D787CEE9ABA1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237E2B-7B7C-40C6-B61A-03AB23CCD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F70EB9-2DC8-4600-8451-CFC2318C2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95B1F-DDEE-4707-ACA9-ABFD0392A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60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0F8F1C-DB5D-4C61-B461-4894C541EC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0921FB-F94D-4A81-AE81-8B65CFA274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B26D28-93AC-4747-B27D-7301C99BE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3321C-CF44-4275-9037-D787CEE9ABA1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E51D40-D798-47DE-A150-2442C3430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2D4A5D-2462-41E1-A2DD-1F85B6892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95B1F-DDEE-4707-ACA9-ABFD0392A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959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665A65-12BF-44A6-A517-40759C323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DDAE64-CACA-4F88-AE2A-CA17DE796F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F419D-9100-4980-BFFE-7DCB5BE51A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820CBB-F544-47FB-85C6-001064C6DF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3321C-CF44-4275-9037-D787CEE9ABA1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0F1D9A-3A06-4F74-B040-BF6C09B997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AFCD6A-DA16-4C90-908A-509780C36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95B1F-DDEE-4707-ACA9-ABFD0392A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372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E9738C-3C1D-449A-9F7F-835EB62CB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11E3D9-0EF8-432A-8EE6-835CDA4D37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B1D749-0AA4-42D9-B92F-5984E4B539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22884BA-A45A-4B6B-90B0-4F316884E3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DCBAFB9-0FD8-413C-9F46-59FF19CFC1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E8743C1-57A8-473C-995A-B15226035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3321C-CF44-4275-9037-D787CEE9ABA1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C4D9BA3-EA2C-4B95-B917-5DF84AABA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D9A18D-64DB-4B42-A8D3-586D402DE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95B1F-DDEE-4707-ACA9-ABFD0392A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449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6118B-97AF-4988-9C4D-DFF16BF89D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3D1084B-B34D-4074-9C0E-80B90804E2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3321C-CF44-4275-9037-D787CEE9ABA1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578876-19DC-42D0-829D-3AD65CCB6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A8247F-BAC7-40F7-9B98-98186F82D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95B1F-DDEE-4707-ACA9-ABFD0392A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544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11E97C-51D3-4479-A3EE-174B26CA2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3321C-CF44-4275-9037-D787CEE9ABA1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D55611F-D477-49E6-AE53-EF8779E13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E15FAE-088F-499D-B4A1-FEE54B288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95B1F-DDEE-4707-ACA9-ABFD0392A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6316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BD54A4-A105-4792-B613-9351C53C2D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DFCD3D-6D5B-4A7D-8680-AD65C65946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B9ADD2-40F7-43D2-86F3-7783AF4F10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DD9629-20A2-436A-BB91-3226B7240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3321C-CF44-4275-9037-D787CEE9ABA1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FE9A63-95E6-4674-8029-037487CFCE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45DBC8-9AC7-4078-B938-17AF901D32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95B1F-DDEE-4707-ACA9-ABFD0392A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046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4E352-0921-4E63-8922-CDD107CC13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DA5B02A-4DFC-4137-9429-699A80AFAE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673E0C-0D3E-4BDF-80F0-A69455D2C2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C0C0F4-EA26-4BA0-BF30-C6B69194B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3321C-CF44-4275-9037-D787CEE9ABA1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05819D-A714-4414-8301-6B2AC7E7D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255947-D802-4ACE-BA14-6186DE6F3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95B1F-DDEE-4707-ACA9-ABFD0392A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050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2F6023-DEB4-4B50-8A68-14B034562E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D1DDBF-F468-4D67-B0C6-75089AE9F9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09588A-DE37-4758-8F3E-603325939C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C3321C-CF44-4275-9037-D787CEE9ABA1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6E6E0F-7AFA-408A-892A-B5E1CEDA36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ABF2D1-8567-4FCD-9EBF-520E69C36A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295B1F-DDEE-4707-ACA9-ABFD0392A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043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75C9D6-48C6-45E3-BAFA-AFD771FE2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594F6B3-481C-40FD-8822-79D161F8EC9A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8114" y="1839119"/>
            <a:ext cx="5730648" cy="36908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76200">
            <a:solidFill>
              <a:srgbClr val="00CC99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779367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8514EE-81A9-47EA-8294-BD8E14A3F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5AFAA28-1A14-491C-8AD3-8E298B23CBCF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447070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4D4C74-866F-4D5B-8665-6351BE994A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480EACF-CB57-4824-9E00-A50CB21EEAFD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689205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F89D8D-0A2A-44B8-9CEE-F7E7D6785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CC70B77-E480-4A9E-AA28-6B42301614D9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34455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Widescreen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DELL</cp:lastModifiedBy>
  <cp:revision>1</cp:revision>
  <dcterms:created xsi:type="dcterms:W3CDTF">2025-10-20T13:45:47Z</dcterms:created>
  <dcterms:modified xsi:type="dcterms:W3CDTF">2025-10-20T13:48:00Z</dcterms:modified>
</cp:coreProperties>
</file>